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cd1bf3c3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cd1bf3c3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cd1bf3c3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cd1bf3c3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cd1bf3c3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cd1bf3c3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d1bf3c3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cd1bf3c3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cd1bf3c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cd1bf3c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cd1bf3c3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cd1bf3c3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cd1bf3c3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cd1bf3c3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cd1bf3c3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cd1bf3c3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cd1bf3c3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cd1bf3c3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cd1bf3c3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cd1bf3c3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cd1bf3c3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cd1bf3c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cd1bf3c3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cd1bf3c3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cd1bf3c3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cd1bf3c3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cd1bf3c3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cd1bf3c3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cd1bf3c37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cd1bf3c37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cd1bf3c3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cd1bf3c3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cd1bf3c3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cd1bf3c3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cd1bf3c3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cd1bf3c3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cd1bf3c3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cd1bf3c3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d1bf3c3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cd1bf3c3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151925"/>
            <a:ext cx="8222100" cy="16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/>
              <a:t>Applied Predictive Modelling Using Azure ML Studio</a:t>
            </a:r>
            <a:endParaRPr sz="2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2820"/>
              <a:t>Bank Marketing Dataset Case Study</a:t>
            </a:r>
            <a:endParaRPr i="1" sz="282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01"/>
            <a:ext cx="82221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HI6039 – Predictive Analytics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 1,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Institution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Instructor’s Name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Build the Predictive Pipeline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Built a prediction pipeline in Azure ML Designer with drag-and-drop components for a no-code, automated modeling process.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Included required pipeline steps: splitting data (70/30), training a model using AutoML classification, scoring a model, and evaluation.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Had utilized classification as the modeling task since the goal was to predict whether a customer has a term deposit subscription or not (yes/no).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AutoML learned a number of models (e.g., Logistic Regression, Random Forest, LightGBM) and selected the best one based on AUC.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visual pipeline was saved, published, and deployed successfully to aid endpoint generation for real-time inference.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4581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5103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14842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14324" l="0" r="0" t="0"/>
          <a:stretch/>
        </p:blipFill>
        <p:spPr>
          <a:xfrm>
            <a:off x="0" y="0"/>
            <a:ext cx="9081498" cy="521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Evaluate and Interpret Model Results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71900" y="1919075"/>
            <a:ext cx="8222100" cy="29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pipeline was executed seamlessly, and the optimal model achieved 91.7% accuracy and AUC of 0.948, indicating superb classification performance.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Precision, recall, and ROC curves also ensured the strength of the model, especially for imbalanced class prediction (yes/no subscription).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confusion matrix indicated negligible false positives and false negatives and accordingly implied good customer targeting for marketing campaigns.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For real-world usage, the model helps financial institutions determine potential customers that are highly likely to subscribe to term deposits in a very efficient manner.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meets the first prediction objective by accurately forecasting subscription probability and guiding actionable business decisions.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432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4324" l="0" r="0" t="0"/>
          <a:stretch/>
        </p:blipFill>
        <p:spPr>
          <a:xfrm>
            <a:off x="0" y="0"/>
            <a:ext cx="9144003" cy="52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15361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14842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Predictive Objective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objective is to predict if a customer is going to subscribe to a term deposit given his or her personal, financial, and campaign factors.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This is a binary classification task with the target being "subscribed" (yes/no).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purpose is to help banks in terms of naming likely responders to optimize marketing performance and reduce campaign cost.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UCI Bank Marketing dataset was selected for its informative real-world features and clear business relevance.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 effective predictive model enables data-driven decision-making for targeted marketing.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6: Discuss Business Relevance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471900" y="1781475"/>
            <a:ext cx="8222100" cy="28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for prediction allows banking institutions to identify most likely customers to subscribe to a term deposit, creating more effective and targeted marketing campaigns.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Focusing efforts on high-probability leads, the bank can reduce campaign costs and increase return on investment (ROI).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allows for data-driven decision-making and away from blanket outreach to personalized marketing strategies.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from the model can also be used to refine customer segmentation, promoting long-term interaction and retention.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Ultimately, this forecasting solution enhances financial service providers' strategic planning and competitiveness in acquiring customers.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7: Ethical and Social Considerations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will inadvertently benefit or harm specific demographic groups on the basis of biased historical data (e.g., age, nature of job).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Customer personal data must be securely processed to preserve privacy and comply with data protection regulations (e.g., GDPR).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AutoML must be audited so that model decisions are interpretable and intelligible to stakeholders.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Prediction-powered decision-making for marketing can benefit but can also drive vulnerable populations, proper ethical use must be addressed.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Regular checks, anonymization of data, bias detection tools, and fairness-aware training will reduce risks.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Dataset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dataset employed is the Bank Marketing Dataset from the UCI Machine Learning Repository.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It consists of 45,211 data points with 17 input attributes, including customer demographics, account information, and marketing activities.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target variable is 'y', which is a yes or no on whether the client took a term deposit.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data is ideal for a binary classification task and maps directly with the project predictive task.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It was selected due to its practical relevance, robust structure, and extensive use in forecasting modeling studies.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Prepare and Transform the Data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Selected the relevant features that directly contribute to term deposit subscription, excluding columns with no information.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Verified the dataset did not contain missing values, and the data was complete, skipping imputation procedures.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types were confirmed and verified, with categorical and numerical variables correctly identified.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Categorical features (job, education, and marital status) were automatically encoded by Azure AutoML during preprocessing.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Azure ML Studio Designer provided a clean and visual workflow to analyze, transform, and prepare the data efficiently.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4842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432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15103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14059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 title="fig05.png"/>
          <p:cNvPicPr preferRelativeResize="0"/>
          <p:nvPr/>
        </p:nvPicPr>
        <p:blipFill rotWithShape="1">
          <a:blip r:embed="rId3">
            <a:alphaModFix/>
          </a:blip>
          <a:srcRect b="1432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